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Lst>
  <p:notesMasterIdLst>
    <p:notesMasterId r:id="rId47"/>
  </p:notesMasterIdLst>
  <p:sldIdLst>
    <p:sldId id="291" r:id="rId4"/>
    <p:sldId id="271" r:id="rId5"/>
    <p:sldId id="10266" r:id="rId6"/>
    <p:sldId id="326" r:id="rId7"/>
    <p:sldId id="2147469499" r:id="rId8"/>
    <p:sldId id="2147469514" r:id="rId9"/>
    <p:sldId id="2076137306" r:id="rId10"/>
    <p:sldId id="2076137308" r:id="rId11"/>
    <p:sldId id="2147469515" r:id="rId12"/>
    <p:sldId id="8416" r:id="rId13"/>
    <p:sldId id="8410" r:id="rId14"/>
    <p:sldId id="8399" r:id="rId15"/>
    <p:sldId id="2147469829" r:id="rId16"/>
    <p:sldId id="292" r:id="rId17"/>
    <p:sldId id="2147469511" r:id="rId18"/>
    <p:sldId id="10257" r:id="rId19"/>
    <p:sldId id="296" r:id="rId20"/>
    <p:sldId id="295" r:id="rId21"/>
    <p:sldId id="2147469512" r:id="rId22"/>
    <p:sldId id="1624" r:id="rId23"/>
    <p:sldId id="1625" r:id="rId24"/>
    <p:sldId id="261" r:id="rId25"/>
    <p:sldId id="2147469510" r:id="rId26"/>
    <p:sldId id="2147469517" r:id="rId27"/>
    <p:sldId id="2147469513" r:id="rId28"/>
    <p:sldId id="513" r:id="rId29"/>
    <p:sldId id="620" r:id="rId30"/>
    <p:sldId id="2147469500" r:id="rId31"/>
    <p:sldId id="2147469509" r:id="rId32"/>
    <p:sldId id="2147469508" r:id="rId33"/>
    <p:sldId id="297" r:id="rId34"/>
    <p:sldId id="2147469507" r:id="rId35"/>
    <p:sldId id="2147469920" r:id="rId36"/>
    <p:sldId id="2147469921" r:id="rId37"/>
    <p:sldId id="2147469909" r:id="rId38"/>
    <p:sldId id="2147469521" r:id="rId39"/>
    <p:sldId id="2147469522" r:id="rId40"/>
    <p:sldId id="2076138732" r:id="rId41"/>
    <p:sldId id="2147469518" r:id="rId42"/>
    <p:sldId id="2147469922" r:id="rId43"/>
    <p:sldId id="2147469923" r:id="rId44"/>
    <p:sldId id="8379" r:id="rId45"/>
    <p:sldId id="2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78" autoAdjust="0"/>
    <p:restoredTop sz="91851"/>
  </p:normalViewPr>
  <p:slideViewPr>
    <p:cSldViewPr snapToGrid="0" snapToObjects="1">
      <p:cViewPr varScale="1">
        <p:scale>
          <a:sx n="94" d="100"/>
          <a:sy n="94" d="100"/>
        </p:scale>
        <p:origin x="84" y="12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4/23/2022 7:02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4/23/2022 7:02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4/23/2022 7:02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27</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29</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34</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35</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4/23/2022 7:02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4/23/2022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11</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5941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4/23/2022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4/23/2022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4/23/2022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4/23/2022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4/23/2022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4/23/2022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4/23/2022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gif"/><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64.emf"/><Relationship Id="rId5" Type="http://schemas.openxmlformats.org/officeDocument/2006/relationships/image" Target="../media/image81.png"/><Relationship Id="rId4" Type="http://schemas.openxmlformats.org/officeDocument/2006/relationships/image" Target="../media/image80.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6.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0.png"/><Relationship Id="rId11" Type="http://schemas.openxmlformats.org/officeDocument/2006/relationships/image" Target="../media/image33.svg"/><Relationship Id="rId5" Type="http://schemas.openxmlformats.org/officeDocument/2006/relationships/image" Target="../media/image27.emf"/><Relationship Id="rId10" Type="http://schemas.openxmlformats.org/officeDocument/2006/relationships/image" Target="../media/image61.png"/><Relationship Id="rId4" Type="http://schemas.openxmlformats.org/officeDocument/2006/relationships/image" Target="../media/image26.svg"/><Relationship Id="rId9" Type="http://schemas.openxmlformats.org/officeDocument/2006/relationships/image" Target="../media/image31.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19.xml"/><Relationship Id="rId16" Type="http://schemas.openxmlformats.org/officeDocument/2006/relationships/image" Target="../media/image106.svg"/><Relationship Id="rId1" Type="http://schemas.openxmlformats.org/officeDocument/2006/relationships/slideLayout" Target="../slideLayouts/slideLayout30.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png"/></Relationships>
</file>

<file path=ppt/slides/_rels/slide3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svg"/></Relationships>
</file>

<file path=ppt/slides/_rels/slide3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19.svg"/><Relationship Id="rId3" Type="http://schemas.openxmlformats.org/officeDocument/2006/relationships/image" Target="../media/image28.png"/><Relationship Id="rId21" Type="http://schemas.openxmlformats.org/officeDocument/2006/relationships/image" Target="../media/image114.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18.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2.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17.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123.png"/></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29.svg"/><Relationship Id="rId3" Type="http://schemas.openxmlformats.org/officeDocument/2006/relationships/image" Target="../media/image28.png"/><Relationship Id="rId21" Type="http://schemas.openxmlformats.org/officeDocument/2006/relationships/image" Target="../media/image124.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28.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2.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27.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26.png"/><Relationship Id="rId28" Type="http://schemas.openxmlformats.org/officeDocument/2006/relationships/image" Target="../media/image131.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25.svg"/><Relationship Id="rId27" Type="http://schemas.openxmlformats.org/officeDocument/2006/relationships/image" Target="../media/image130.png"/><Relationship Id="rId30"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64.emf"/><Relationship Id="rId7"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0.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microsoft.com/office/2007/relationships/hdphoto" Target="../media/hdphoto2.wdp"/><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39.png"/><Relationship Id="rId2" Type="http://schemas.openxmlformats.org/officeDocument/2006/relationships/image" Target="../media/image25.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0.png"/><Relationship Id="rId4" Type="http://schemas.openxmlformats.org/officeDocument/2006/relationships/image" Target="../media/image27.emf"/><Relationship Id="rId9" Type="http://schemas.openxmlformats.org/officeDocument/2006/relationships/image" Target="../media/image32.png"/><Relationship Id="rId14"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27.emf"/><Relationship Id="rId2" Type="http://schemas.openxmlformats.org/officeDocument/2006/relationships/notesSlide" Target="../notesSlides/notesSlide2.xml"/><Relationship Id="rId16" Type="http://schemas.openxmlformats.org/officeDocument/2006/relationships/image" Target="../media/image54.svg"/><Relationship Id="rId20" Type="http://schemas.openxmlformats.org/officeDocument/2006/relationships/image" Target="../media/image57.sv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6.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27.emf"/><Relationship Id="rId1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6.svg"/><Relationship Id="rId17"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59.png"/><Relationship Id="rId5" Type="http://schemas.openxmlformats.org/officeDocument/2006/relationships/image" Target="../media/image43.png"/><Relationship Id="rId15" Type="http://schemas.openxmlformats.org/officeDocument/2006/relationships/image" Target="../media/image29.svg"/><Relationship Id="rId10" Type="http://schemas.openxmlformats.org/officeDocument/2006/relationships/image" Target="../media/image48.svg"/><Relationship Id="rId19" Type="http://schemas.openxmlformats.org/officeDocument/2006/relationships/image" Target="../media/image31.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a:t>Reuse existing web development skills and code</a:t>
            </a:r>
          </a:p>
          <a:p>
            <a:r>
              <a:rPr lang="en-US"/>
              <a:t>Access to all the native platform capabilities of the device</a:t>
            </a:r>
          </a:p>
          <a:p>
            <a:r>
              <a:rPr lang="en-US"/>
              <a:t>Mix native &amp; web UI</a:t>
            </a:r>
          </a:p>
          <a:p>
            <a:r>
              <a:rPr lang="en-US"/>
              <a:t>Reduce app development time</a:t>
            </a:r>
          </a:p>
          <a:p>
            <a:r>
              <a:rPr lang="en-US"/>
              <a:t>Ship seamlessly to app store or internal distribution</a:t>
            </a:r>
          </a:p>
          <a:p>
            <a:endParaRPr lang="en-US"/>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6086" y="3672002"/>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1438</Words>
  <Application>Microsoft Office PowerPoint</Application>
  <PresentationFormat>Widescreen</PresentationFormat>
  <Paragraphs>471</Paragraphs>
  <Slides>43</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Arial</vt:lpstr>
      <vt:lpstr>Avenir LT Pro 45 Book</vt:lpstr>
      <vt:lpstr>Calibri</vt:lpstr>
      <vt:lpstr>Calibri Light</vt:lpstr>
      <vt:lpstr>Consolas</vt:lpstr>
      <vt:lpstr>Open Sans</vt:lpstr>
      <vt:lpstr>Segoe UI</vt:lpstr>
      <vt:lpstr>Segoe UI Light</vt:lpstr>
      <vt:lpstr>Segoe UI Semibold</vt:lpstr>
      <vt:lpstr>5-30629_Build_Template_WHITE</vt:lpstr>
      <vt:lpstr>5_Office Theme</vt:lpstr>
      <vt:lpstr>3_Office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Visual Studio 2022</vt:lpstr>
      <vt:lpstr>Visual Studio 2022 for Mac</vt:lpstr>
      <vt:lpstr>Cross-Platform UI</vt:lpstr>
      <vt:lpstr>PowerPoint Presentation</vt:lpstr>
      <vt:lpstr>Controls</vt:lpstr>
      <vt:lpstr>Layouts</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PowerPoint Presentation</vt:lpstr>
      <vt:lpstr>PowerPoint Presentation</vt:lpstr>
      <vt:lpstr>PowerPoint Presentation</vt:lpstr>
      <vt:lpstr>.NET MAUI Ecosystem</vt:lpstr>
      <vt:lpstr>.NET MAUI</vt:lpstr>
      <vt:lpstr>What about web developers?</vt:lpstr>
      <vt:lpstr>Web development with .NET</vt:lpstr>
      <vt:lpstr>Blazor is flexible. You have choices.</vt:lpstr>
      <vt:lpstr>PowerPoint Presentation</vt:lpstr>
      <vt:lpstr>PowerPoint Presentation</vt:lpstr>
      <vt:lpstr>Hybrid app benefits</vt:lpstr>
      <vt:lpstr>Hybrid Architecture - .NET MAUI &amp; Blazor</vt:lpstr>
      <vt:lpstr>.NET brings rich choices for devs and dev teams</vt:lpstr>
      <vt:lpstr>PowerPoint Presentation</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2022-04-24T02:28:11Z</dcterms:modified>
</cp:coreProperties>
</file>